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ФЕДОРОВА ТАНЯ 4 А КЛАСС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НАШ РОДНОЙ КРАЙ ВЕРХ ТУЛА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В </a:t>
            </a:r>
            <a:r>
              <a:rPr lang="ru-RU" dirty="0" smtClean="0"/>
              <a:t>По слухам, да и по официальным данным </a:t>
            </a:r>
            <a:r>
              <a:rPr lang="ru-RU" dirty="0" err="1" smtClean="0"/>
              <a:t>Верх-туле</a:t>
            </a:r>
            <a:r>
              <a:rPr lang="ru-RU" dirty="0" smtClean="0"/>
              <a:t> уже 355 лет, конечно тогда, в 1654 году она не называлась так, как называется сейчас. По рассказам наших старожилов Верх-Тула возникла в связи с удобными транспортными связями с крупным купеческим селом Колывань. Также большим плюсом было наличие посевных и пастбищных земель. Название села «Верх-Тула» произошло от татарского слова «наполнение». Реки Тула и Малая Тула весной разливались, на десятки метров выходя из берегов. Сначала село насчитывало всего несколько дворов из ссыльных неугодных дворовых людей.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ВЕРХ-ТУЛА </a:t>
            </a:r>
            <a:endParaRPr lang="ru-RU" dirty="0"/>
          </a:p>
        </p:txBody>
      </p:sp>
      <p:pic>
        <p:nvPicPr>
          <p:cNvPr id="1027" name="Picture 3" descr="C:\Documents and Settings\User\Local Settings\Temporary Internet Files\Content.IE5\QZ1AFH3F\MP900406748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60632" y="2348880"/>
            <a:ext cx="144016" cy="21591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8" name="Picture 4" descr="C:\Documents and Settings\User\Local Settings\Temporary Internet Files\Content.IE5\QZ1AFH3F\MP900406748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10044608" y="2492896"/>
            <a:ext cx="141300" cy="211847"/>
          </a:xfrm>
          <a:prstGeom prst="rect">
            <a:avLst/>
          </a:prstGeom>
          <a:noFill/>
        </p:spPr>
      </p:pic>
      <p:pic>
        <p:nvPicPr>
          <p:cNvPr id="1029" name="Picture 5" descr="C:\Documents and Settings\User\Local Settings\Temporary Internet Files\Content.IE5\QZ1AFH3F\MP900406748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11484768" y="1942905"/>
            <a:ext cx="353592" cy="45719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 1898г. в селе была построена церковь, которую позже снесли и построили на этом месте сельсовет. К 1900г. Верх-Тула насчитывала более 120 дворов. Все строения были из дерева с соломенными и деревянными крышами, только у более зажиточных дома были покрыты тесом и железом. До Октябрьской революции не каждый переселенец смог быть прописан и получить землю, поэтому в основном переселенцы становились батраками (земельный надел велся только на мужчин). В 1903г. в Верх-Туле открылась начальная школа, в которой было всего 42 ученика и одна учительница Анна Романовна. </a:t>
            </a:r>
          </a:p>
          <a:p>
            <a:endParaRPr lang="ru-RU" dirty="0" smtClean="0"/>
          </a:p>
          <a:p>
            <a:r>
              <a:rPr lang="ru-RU" dirty="0" smtClean="0"/>
              <a:t> Начали работать пути сообщения с городом.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Начали  строиться магазины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852936"/>
            <a:ext cx="5715000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Основным занятием жителей села было земледелие и животноводство; большая часть населения были бедняки. Бедняки были вынуждены батрачить у богатых – Поповых, Бариновых, </a:t>
            </a:r>
            <a:r>
              <a:rPr lang="ru-RU" dirty="0" smtClean="0"/>
              <a:t> . </a:t>
            </a:r>
            <a:r>
              <a:rPr lang="ru-RU" dirty="0" smtClean="0"/>
              <a:t>Настоящий расцвет село получило в годы коллективизации, когда не стало эксплуатации, частной собственности на землю и орудия труда. Почти все жители вступили в колхозы, не стало безземельных, безлошадных. </a:t>
            </a:r>
          </a:p>
          <a:p>
            <a:r>
              <a:rPr lang="ru-RU" dirty="0" smtClean="0"/>
              <a:t> С появлением техники (тракторов) обработка земель стала вестись машинами. В 1937г. село стало электрифицироваться. Было образовано 7-летнее образование. В послевоенное время Верх-Тула особенно похорошела; начала развиваться в новую силу.</a:t>
            </a:r>
          </a:p>
          <a:p>
            <a:r>
              <a:rPr lang="ru-RU" dirty="0" smtClean="0"/>
              <a:t> В 2004г. мы отпраздновали 350-летие нашего родного села Верх-Тула.</a:t>
            </a:r>
          </a:p>
          <a:p>
            <a:r>
              <a:rPr lang="ru-RU" dirty="0" smtClean="0"/>
              <a:t> В 2009г. селу исполнится 355 лет.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827584" y="1628800"/>
            <a:ext cx="7416824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НАШЕ  СЕЛО  ВЕРХ-ТУЛА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39552" y="1412776"/>
            <a:ext cx="7632848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  КУЛЬТУРЫ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899592" y="1484784"/>
            <a:ext cx="7488832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ВОТ ТАКОЙ БЫЛА НАША  РЕКА ТУЛА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755576" y="1340768"/>
            <a:ext cx="8208912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РЕКА  ТУЛА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43</TotalTime>
  <Words>351</Words>
  <Application>Microsoft Office PowerPoint</Application>
  <PresentationFormat>Экран (4:3)</PresentationFormat>
  <Paragraphs>20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Бумажная</vt:lpstr>
      <vt:lpstr>НАШ РОДНОЙ КРАЙ ВЕРХ ТУЛА</vt:lpstr>
      <vt:lpstr>ВЕРХ-ТУЛА </vt:lpstr>
      <vt:lpstr>Слайд 3</vt:lpstr>
      <vt:lpstr>Слайд 4</vt:lpstr>
      <vt:lpstr>Слайд 5</vt:lpstr>
      <vt:lpstr>НАШЕ  СЕЛО  ВЕРХ-ТУЛА</vt:lpstr>
      <vt:lpstr>ДОМ  КУЛЬТУРЫ</vt:lpstr>
      <vt:lpstr>ВОТ ТАКОЙ БЫЛА НАША  РЕКА ТУЛА</vt:lpstr>
      <vt:lpstr>РЕКА  ТУЛА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НАШ РОДНОЙ КРАЙ ВЕРХ ТУЛА</dc:title>
  <cp:lastModifiedBy>Пользователь</cp:lastModifiedBy>
  <cp:revision>7</cp:revision>
  <dcterms:modified xsi:type="dcterms:W3CDTF">2014-11-19T04:27:52Z</dcterms:modified>
</cp:coreProperties>
</file>